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2AC40D96-DEE0-4484-90AC-0206812D8DE4}" type="datetimeFigureOut">
              <a:rPr lang="en-US" smtClean="0"/>
              <a:t>11/19/2011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FE41A00-35E8-4EA2-BFF4-2E55BE38A02D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505200"/>
          </a:xfrm>
        </p:spPr>
        <p:txBody>
          <a:bodyPr>
            <a:noAutofit/>
          </a:bodyPr>
          <a:lstStyle/>
          <a:p>
            <a:r>
              <a:rPr lang="en-US" sz="7200" dirty="0" smtClean="0"/>
              <a:t>Charles Darwin and Natural Selection</a:t>
            </a:r>
            <a:endParaRPr lang="en-US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85800"/>
            <a:ext cx="807720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Evolution</a:t>
            </a:r>
            <a:r>
              <a:rPr lang="en-US" sz="2400" dirty="0" smtClean="0"/>
              <a:t> is the change of populations over time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Fossil evidence  formed the basis of early evolutionary concepts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How did fossils form? Why are many fossils species extinct? What kind of relationships exist between the extinct and the modern species?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Many explanations about how species evolve have been proposed but it all started with Charles Darwin. 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Charles Darwin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676400"/>
            <a:ext cx="8077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sz="2000" dirty="0" smtClean="0"/>
              <a:t>Took a job on the English ship HMS </a:t>
            </a:r>
            <a:r>
              <a:rPr lang="en-US" sz="2000" i="1" dirty="0" smtClean="0"/>
              <a:t>Beagle</a:t>
            </a:r>
            <a:r>
              <a:rPr lang="en-US" sz="2000" dirty="0" smtClean="0"/>
              <a:t> in 1831 at the age of 22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During the 5 year scientific journey Darwin collected biological and fossil specimens. 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Galapagos Islands are located off the west coast of South America and the species Darwin studied there became especially important to him.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Darwin began to consider the possibility that species can change over time. </a:t>
            </a: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295400"/>
            <a:ext cx="82296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Individuals struggle to compete  in changing environments.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There is competition for  food, space, mates, shelter, and escaping predators.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Only some individuals end up surviving all the competition long enough to reproduce.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Which individuals survive?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Natural selection is a mechanism for change in populations. It occurs when organisms with favorable variations survive, reproduce, and pass their variations to the next generation. 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Organisms without these variations are less likely to survive and reproduce.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leads to the next generation consisting mostly of organisms from parents with the variation that aided survival.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endParaRPr lang="en-US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7924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endParaRPr lang="en-US" sz="2000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Another British scientist wrote Darwin to share his own ideas about Natural selection. His name was Russel Wallace.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In 1859 Darwin published the first book about evolution called </a:t>
            </a:r>
            <a:r>
              <a:rPr lang="en-US" sz="2000" i="1" dirty="0" smtClean="0"/>
              <a:t>On the Origin of Species by Means of Natural Selection </a:t>
            </a:r>
          </a:p>
          <a:p>
            <a:pPr>
              <a:buFont typeface="Arial" pitchFamily="34" charset="0"/>
              <a:buChar char="•"/>
            </a:pPr>
            <a:endParaRPr lang="en-US" sz="2000" i="1" dirty="0"/>
          </a:p>
          <a:p>
            <a:endParaRPr lang="en-US" sz="2000" i="1" dirty="0" smtClean="0"/>
          </a:p>
          <a:p>
            <a:pPr>
              <a:buFont typeface="Arial" pitchFamily="34" charset="0"/>
              <a:buChar char="•"/>
            </a:pPr>
            <a:endParaRPr lang="en-US" sz="2000" i="1" dirty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The ideas presented by Darwin in his book are a basic unifying theme of Biology today. </a:t>
            </a:r>
            <a:endParaRPr lang="en-US" sz="2000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 Example of Natural Selection</a:t>
            </a:r>
            <a:endParaRPr lang="en-US" dirty="0"/>
          </a:p>
        </p:txBody>
      </p:sp>
      <p:pic>
        <p:nvPicPr>
          <p:cNvPr id="1026" name="Picture 2" descr="http://images.brighthub.com/50/e/50ebab01e671cf46bfad7ef503b8905232844602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371600"/>
            <a:ext cx="3200400" cy="3200400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447800"/>
            <a:ext cx="49625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2667000"/>
            <a:ext cx="49625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343400"/>
            <a:ext cx="49625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762000" y="990600"/>
          <a:ext cx="7620000" cy="495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000"/>
                <a:gridCol w="2540000"/>
                <a:gridCol w="2540000"/>
              </a:tblGrid>
              <a:tr h="12357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Variable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Early 1976-Before drought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Late 1977-After drought</a:t>
                      </a:r>
                      <a:endParaRPr lang="en-US" dirty="0"/>
                    </a:p>
                  </a:txBody>
                  <a:tcPr/>
                </a:tc>
              </a:tr>
              <a:tr h="176542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Seeds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Greater abundance,</a:t>
                      </a:r>
                      <a:r>
                        <a:rPr lang="en-US" baseline="0" dirty="0" smtClean="0"/>
                        <a:t> normal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Lower abundance,</a:t>
                      </a:r>
                      <a:r>
                        <a:rPr lang="en-US" baseline="0" dirty="0" smtClean="0"/>
                        <a:t> harder, drier</a:t>
                      </a:r>
                      <a:endParaRPr lang="en-US" dirty="0"/>
                    </a:p>
                  </a:txBody>
                  <a:tcPr/>
                </a:tc>
              </a:tr>
              <a:tr h="71597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Bird</a:t>
                      </a:r>
                      <a:r>
                        <a:rPr lang="en-US" baseline="0" dirty="0" smtClean="0"/>
                        <a:t> Population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Normal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Declined</a:t>
                      </a:r>
                      <a:endParaRPr lang="en-US" dirty="0"/>
                    </a:p>
                  </a:txBody>
                  <a:tcPr/>
                </a:tc>
              </a:tr>
              <a:tr h="12357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Mean Beak Depth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9.21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9.70 mm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39</TotalTime>
  <Words>330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Foundry</vt:lpstr>
      <vt:lpstr>Charles Darwin and Natural Selection</vt:lpstr>
      <vt:lpstr>Slide 2</vt:lpstr>
      <vt:lpstr>Charles Darwin</vt:lpstr>
      <vt:lpstr>Natural Selection</vt:lpstr>
      <vt:lpstr>Slide 5</vt:lpstr>
      <vt:lpstr>An Example of Natural Selection</vt:lpstr>
      <vt:lpstr>Slide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Charles Darwin and Natural Selection</dc:title>
  <dc:creator>Kerry</dc:creator>
  <cp:lastModifiedBy>Kerry</cp:lastModifiedBy>
  <cp:revision>1</cp:revision>
  <dcterms:created xsi:type="dcterms:W3CDTF">2011-11-19T19:13:51Z</dcterms:created>
  <dcterms:modified xsi:type="dcterms:W3CDTF">2011-11-19T19:53:49Z</dcterms:modified>
</cp:coreProperties>
</file>